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77" r:id="rId3"/>
    <p:sldId id="269" r:id="rId4"/>
    <p:sldId id="286" r:id="rId5"/>
    <p:sldId id="261" r:id="rId6"/>
    <p:sldId id="285" r:id="rId7"/>
    <p:sldId id="278" r:id="rId8"/>
    <p:sldId id="279" r:id="rId9"/>
    <p:sldId id="28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5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28" autoAdjust="0"/>
  </p:normalViewPr>
  <p:slideViewPr>
    <p:cSldViewPr>
      <p:cViewPr varScale="1">
        <p:scale>
          <a:sx n="107" d="100"/>
          <a:sy n="107" d="100"/>
        </p:scale>
        <p:origin x="114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12DF4-894A-481D-9589-B7314626D354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226A0-F87E-46BD-BB5A-3DE720A6C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75D68-C945-48F3-AAFE-B407F284ED90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5716A-7A2C-4AE6-87D7-04986E631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0B777-0B6C-495B-BFD4-A49A80EB61CF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13829-07E7-44EF-BCC8-E8820671D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81F63-BB57-408B-AC3B-58D6D4FAE3AA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97142-CF44-4BD2-9CFC-647228C95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B384B-4F68-4BFB-89BC-D8E60CBF429B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708A1-49F1-46F8-822F-FE8D57603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7B261-B90E-4D89-91AE-57EB32C89941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7A9D0-B0F9-42C2-B072-910D4CCBE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3B22-BFE8-42E7-BAE9-213DA31EB57C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352EA-0E45-4EB0-98E6-B57C11356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AD830-3299-45F4-8073-2EA18053DB25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4DEFB-E505-4C54-9C35-E4DC0C458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166E7-1DF3-46AB-90E1-2E61538BD70C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EEDCB-A6D7-40A2-9DC7-251D6A31A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AF9BC-DBEB-40C5-B48D-FB587E5B5472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ED574-467E-412D-BAAF-84840F2F4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00E3-9EBF-4057-9AF6-A8396530902E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ACDF9-4AAB-4C53-A52A-8E9268E5E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0D3699-4451-4D00-9311-A2C852CEA8AE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F96560-9A13-436C-B864-B491D90AA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«Система работы по развитию звуковой и интонационной культуры речи дошкольника»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4357694"/>
            <a:ext cx="5143504" cy="1281106"/>
          </a:xfrm>
        </p:spPr>
        <p:txBody>
          <a:bodyPr/>
          <a:lstStyle/>
          <a:p>
            <a:r>
              <a:rPr lang="ru-RU" sz="1400" dirty="0" smtClean="0"/>
              <a:t>Выполнила: воспитатель ГБОУ СОШ № 1 с.Б - Черниговка СП </a:t>
            </a:r>
            <a:r>
              <a:rPr lang="ru-RU" sz="1400" dirty="0" err="1" smtClean="0"/>
              <a:t>дс</a:t>
            </a:r>
            <a:r>
              <a:rPr lang="ru-RU" sz="1400" dirty="0" smtClean="0"/>
              <a:t> «Светлячок»</a:t>
            </a:r>
          </a:p>
          <a:p>
            <a:r>
              <a:rPr lang="ru-RU" sz="1400" dirty="0" smtClean="0"/>
              <a:t>Перова Ирина Александровна</a:t>
            </a:r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5022850"/>
            <a:ext cx="2354262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14546" y="285728"/>
            <a:ext cx="448712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Актуальность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Многие современные дети к концу дошкольного периода и на начальном этапе школьного обучения не умеют свободно пользоваться устной речью как средством общения. Для того чтобы успешно пользоваться речью, мало правильно произносить звуки, нужно уметь их различать.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653136"/>
            <a:ext cx="2843808" cy="189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r>
              <a:rPr lang="ru-RU" sz="2800" dirty="0" smtClean="0"/>
              <a:t>ФГОС ДО </a:t>
            </a:r>
            <a:r>
              <a:rPr lang="ru-RU" sz="2800" dirty="0"/>
              <a:t>предполагает, что образовательная область </a:t>
            </a:r>
            <a:r>
              <a:rPr lang="ru-RU" sz="2800" dirty="0" smtClean="0"/>
              <a:t>Речевого развития </a:t>
            </a:r>
            <a:r>
              <a:rPr lang="ru-RU" sz="2800" dirty="0"/>
              <a:t>включает в себя развитие связной речи, грамматически правильной диалогической и монологической речи, развитие речевого творчества, развитие звуковой и интонационной культуры речи, фонематического слуха, формирование звуковой аналитико-синтетической активности как предпосылок обучения грамоте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6174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400" b="1" dirty="0" smtClean="0"/>
              <a:t>Противоречие</a:t>
            </a:r>
            <a:r>
              <a:rPr lang="ru-RU" sz="2400" dirty="0" smtClean="0"/>
              <a:t>     - </a:t>
            </a:r>
            <a:r>
              <a:rPr lang="ru-RU" sz="2400" dirty="0"/>
              <a:t>дети недостаточно различают звуки, не улавливают акустической и артикулярной разницы между звуковой речью, что является дефектом произношения звуков.</a:t>
            </a:r>
          </a:p>
          <a:p>
            <a:pPr indent="450215" algn="just">
              <a:lnSpc>
                <a:spcPct val="150000"/>
              </a:lnSpc>
            </a:pPr>
            <a:r>
              <a:rPr lang="ru-RU" sz="2400" dirty="0"/>
              <a:t>- замена одних звуков другими.</a:t>
            </a:r>
          </a:p>
          <a:p>
            <a:pPr indent="450215">
              <a:lnSpc>
                <a:spcPct val="150000"/>
              </a:lnSpc>
            </a:pPr>
            <a:r>
              <a:rPr lang="ru-RU" sz="2400" dirty="0"/>
              <a:t>- многие дети не владеют умениями выделять нужные звуки и раскладывать слова на звуки, находить слова с новым звуком, производить слияние звуков в слове.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876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5743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Исходя из недостатков в основном процессе вытекает проблема: что в ДОУ недостаточно созданы условия для формирования звуковой аналитико-синтетической активности детей дошкольного возраста как предпосылки обучения грамоте. </a:t>
            </a:r>
          </a:p>
          <a:p>
            <a:r>
              <a:rPr lang="ru-RU" sz="2800" dirty="0"/>
              <a:t>В результате деятельности можно отметить, что проблема формирования звуковой </a:t>
            </a:r>
            <a:r>
              <a:rPr lang="ru-RU" sz="2800" dirty="0" err="1"/>
              <a:t>аналитико</a:t>
            </a:r>
            <a:r>
              <a:rPr lang="ru-RU" sz="2800" dirty="0"/>
              <a:t> – синтетической активности становится особо актуальной на данном современном этапе.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проведённого анализа можно выделить основную профессиональную проблему.  Она заключается в различиях теоретической базы, на основе ФГОС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 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практики осуществления педагогической деятельности. Для формирования у детей звуковой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аналитико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синтетической активности как предпосылки обучения грамоте необходимо в штат ДОО ввести должность педагога-логопеда, усовершенствовать навыки и умения воспитателей. По возможности вовлекать в педагогические процессы родителей. Обучение детей должна проходить через игровую деятельность.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885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9738" y="5292725"/>
            <a:ext cx="2354262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4525963"/>
          </a:xfrm>
        </p:spPr>
        <p:txBody>
          <a:bodyPr/>
          <a:lstStyle/>
          <a:p>
            <a:r>
              <a:rPr lang="ru-RU" sz="2800" dirty="0"/>
              <a:t>Для получения новых образовательных результатов, понадобится внести существенные изменения в содержание образовательного процесса.</a:t>
            </a:r>
          </a:p>
          <a:p>
            <a:r>
              <a:rPr lang="ru-RU" sz="2800" b="1" dirty="0"/>
              <a:t> В содержании:</a:t>
            </a:r>
            <a:endParaRPr lang="ru-RU" sz="2800" dirty="0"/>
          </a:p>
          <a:p>
            <a:r>
              <a:rPr lang="ru-RU" sz="2800" dirty="0"/>
              <a:t>-  тематические итоговые мероприятия связанные с звуковой культурой речи - развитие игровой деятельности (сюжетно-ролевые, режиссёрские, дидактические игры «Собери портфель» , «Четвертый лишний», в которых отражаются социальные представления о школе, учебной деятельности) ;</a:t>
            </a:r>
          </a:p>
          <a:p>
            <a:r>
              <a:rPr lang="ru-RU" sz="2800" dirty="0"/>
              <a:t>-организация экскурсий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9738" y="5292725"/>
            <a:ext cx="2354262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В средствах обучения и воспитания:</a:t>
            </a:r>
            <a:endParaRPr lang="ru-RU" dirty="0"/>
          </a:p>
          <a:p>
            <a:r>
              <a:rPr lang="ru-RU" dirty="0"/>
              <a:t>- чтение художественной литературы -  использование дидактического материала;</a:t>
            </a:r>
          </a:p>
          <a:p>
            <a:r>
              <a:rPr lang="ru-RU" dirty="0"/>
              <a:t>- использование ИКТ, мультимедийной информации (презентаций, видео, аудио, анимация);</a:t>
            </a:r>
          </a:p>
          <a:p>
            <a:r>
              <a:rPr lang="ru-RU" dirty="0"/>
              <a:t>- </a:t>
            </a:r>
            <a:r>
              <a:rPr lang="ru-RU" dirty="0" smtClean="0"/>
              <a:t>для </a:t>
            </a:r>
            <a:r>
              <a:rPr lang="ru-RU" dirty="0"/>
              <a:t>успешного развития звуковой аналитико-синтетической активности в ДОО строится в последующем направлениям Педагог- Ребёнок- Педагог дополнительного образования (логопед, психолог).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/>
          <a:lstStyle/>
          <a:p>
            <a:pPr eaLnBrk="1" hangingPunct="1"/>
            <a:r>
              <a:rPr lang="ru-RU" sz="5400" b="1" dirty="0" smtClean="0">
                <a:solidFill>
                  <a:srgbClr val="FFFF00"/>
                </a:solidFill>
                <a:latin typeface="Arial" charset="0"/>
              </a:rPr>
              <a:t>Спасибо за внимание!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413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«Система работы по развитию звуковой и интонационной культуры речи дошкольника»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?</dc:title>
  <dc:creator>admin</dc:creator>
  <cp:lastModifiedBy>208-08</cp:lastModifiedBy>
  <cp:revision>64</cp:revision>
  <dcterms:created xsi:type="dcterms:W3CDTF">2013-12-05T17:35:24Z</dcterms:created>
  <dcterms:modified xsi:type="dcterms:W3CDTF">2015-01-22T05:38:05Z</dcterms:modified>
</cp:coreProperties>
</file>